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Mukta Light"/>
      <p:regular r:id="rId18"/>
    </p:embeddedFont>
    <p:embeddedFont>
      <p:font typeface="Mukta Ligh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5924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Securing Healthcare Systems Against Common Attack Vectors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0360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Analysis, Control Mapping, and Remediation Plan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77631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 Arun Raj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44901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Date: 27-05-2025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614017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47792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121718"/>
            <a:ext cx="1455420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arun raj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63020"/>
            <a:ext cx="69622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Introduction &amp;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1910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53038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66280" y="5794891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Strengthen healthcare cybersecurity by analyzing threats and mapping controls.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69505" y="521910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71748" y="530387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Focus Areas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271748" y="5794891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3 major attack vectors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271748" y="6276261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Map to NIST SP 800-53 and ISO 27001 controls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271748" y="6757630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Propose a prioritized remediation plan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65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542" y="3131106"/>
            <a:ext cx="6811328" cy="570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Attack Vector 1 – Ransomware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18542" y="4009311"/>
            <a:ext cx="6494026" cy="1491258"/>
          </a:xfrm>
          <a:prstGeom prst="roundRect">
            <a:avLst>
              <a:gd name="adj" fmla="val 578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426" y="4222194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31426" y="4630460"/>
            <a:ext cx="60682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Ransomware encrypts sensitive patient data, halting critical operations.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832" y="4009311"/>
            <a:ext cx="6494026" cy="1491258"/>
          </a:xfrm>
          <a:prstGeom prst="roundRect">
            <a:avLst>
              <a:gd name="adj" fmla="val 578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0716" y="4222194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Exploit Example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30716" y="4630460"/>
            <a:ext cx="6068258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2021 Scripps Health attack disrupted patient care and caused heavy financial loss.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8542" y="5705832"/>
            <a:ext cx="6494026" cy="1963460"/>
          </a:xfrm>
          <a:prstGeom prst="roundRect">
            <a:avLst>
              <a:gd name="adj" fmla="val 43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1426" y="5918716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Impacted Assets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31426" y="6326981"/>
            <a:ext cx="60682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EMR systems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31426" y="6727388"/>
            <a:ext cx="60682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Patient records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31426" y="7127796"/>
            <a:ext cx="60682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Imaging systems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417832" y="5705832"/>
            <a:ext cx="6494026" cy="1963460"/>
          </a:xfrm>
          <a:prstGeom prst="roundRect">
            <a:avLst>
              <a:gd name="adj" fmla="val 439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30716" y="5918716"/>
            <a:ext cx="228135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Mapping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630716" y="6326981"/>
            <a:ext cx="60682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NIST SP 800-53 SI-3: Malicious Code Protection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630716" y="6727388"/>
            <a:ext cx="606825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ISO 27001 A.12.2.1: Controls against malware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7957" y="813792"/>
            <a:ext cx="7548086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Attack Vector 2 – SQL Injection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97957" y="2422088"/>
            <a:ext cx="170974" cy="818198"/>
          </a:xfrm>
          <a:prstGeom prst="roundRect">
            <a:avLst>
              <a:gd name="adj" fmla="val 5600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10878" y="2422088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10878" y="2875478"/>
            <a:ext cx="7035165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Injection of malicious SQL commands to compromise backend databases.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9904" y="3468172"/>
            <a:ext cx="170974" cy="1183005"/>
          </a:xfrm>
          <a:prstGeom prst="roundRect">
            <a:avLst>
              <a:gd name="adj" fmla="val 5600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52826" y="3468172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Exploit Example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652826" y="3921562"/>
            <a:ext cx="6693218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2015 Missouri hospital fined after patient data exposed via SQL injection vulnerability.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81852" y="4879062"/>
            <a:ext cx="170974" cy="818198"/>
          </a:xfrm>
          <a:prstGeom prst="roundRect">
            <a:avLst>
              <a:gd name="adj" fmla="val 5600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94773" y="4879062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Impacted Assets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994773" y="5332452"/>
            <a:ext cx="6351270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Web-based patient portals and appointment systems.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23918" y="5925145"/>
            <a:ext cx="170974" cy="1262777"/>
          </a:xfrm>
          <a:prstGeom prst="roundRect">
            <a:avLst>
              <a:gd name="adj" fmla="val 5600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36840" y="5925145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Mapping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2336840" y="6378535"/>
            <a:ext cx="6009203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NIST SA-11: Developer Security Testing and Evaluation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336840" y="6823115"/>
            <a:ext cx="6009203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ISO 27001 A.14.2.5: Secure system engineering principles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94547"/>
            <a:ext cx="894897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Attack Vector 3 – Insider Threats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974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Description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987165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Malicious or negligent insiders misuse system access for data breaches.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3974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Exploit Example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3987165"/>
            <a:ext cx="277391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2020 Pennsylvania hospital insider accessed protected health information post-termination.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3974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Impacted Assets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398716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Internal databases and HR systems.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3974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Mapping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3987165"/>
            <a:ext cx="27739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NIST AC-2: Account Management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11015305" y="4863584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ISO 27001 A.9.2.6: Removal or adjustment of access rights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15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628" y="2795945"/>
            <a:ext cx="6579751" cy="509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Remediation Plan &amp; Prioritization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28" y="3580090"/>
            <a:ext cx="916543" cy="13817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3086" y="3763328"/>
            <a:ext cx="313539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Priority 1: Ransomware Controls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833086" y="4127778"/>
            <a:ext cx="121556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SI-3: Advance endpoint protection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1833086" y="4485203"/>
            <a:ext cx="121556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A.12.2.1: Regular system scans and malware detection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8" y="4961811"/>
            <a:ext cx="916543" cy="13817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33086" y="5145048"/>
            <a:ext cx="2509361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Priority 2: Insider Threats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833086" y="5509498"/>
            <a:ext cx="121556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AC-2: Automated offboarding access control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1833086" y="5866924"/>
            <a:ext cx="121556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A.9.2.6: Regular access rights reviews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8" y="6343531"/>
            <a:ext cx="916543" cy="13817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33086" y="6526768"/>
            <a:ext cx="234422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Priority 3: SQL Injection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1833086" y="6891218"/>
            <a:ext cx="121556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SA-11: Code audits and vulnerability scans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833086" y="7248644"/>
            <a:ext cx="12155686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A.14.2.5: Developer secure coding training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377"/>
            <a:ext cx="866632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&amp; Recommendations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5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Summary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499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Ransomware, SQL injection, and insider threats dominate healthcare risks.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175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Recommendations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376499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prioritized security controls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246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Conduct regular staff security training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4727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 ongoing audits and testing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34495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Next Steps: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Form a dedicated security task force, start with critical controls.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2025-05-27T16:35:55Z</dcterms:created>
  <dcterms:modified xsi:type="dcterms:W3CDTF">2025-05-27T16:35:55Z</dcterms:modified>
</cp:coreProperties>
</file>